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9" r:id="rId2"/>
    <p:sldId id="257" r:id="rId3"/>
    <p:sldId id="260" r:id="rId4"/>
    <p:sldId id="262" r:id="rId5"/>
    <p:sldId id="263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8" r:id="rId17"/>
    <p:sldId id="299" r:id="rId18"/>
    <p:sldId id="258" r:id="rId19"/>
  </p:sldIdLst>
  <p:sldSz cx="12192000" cy="6858000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832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136F6-7B3A-5A4C-BE93-5B2BE166AD1D}" type="datetimeFigureOut">
              <a:rPr lang="en-UY" smtClean="0"/>
              <a:t>4/9/24</a:t>
            </a:fld>
            <a:endParaRPr lang="en-U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A6A74-D6D3-F445-BC94-1450E175CB2C}" type="slidenum">
              <a:rPr lang="en-UY" smtClean="0"/>
              <a:t>‹Nº›</a:t>
            </a:fld>
            <a:endParaRPr lang="en-UY"/>
          </a:p>
        </p:txBody>
      </p:sp>
    </p:spTree>
    <p:extLst>
      <p:ext uri="{BB962C8B-B14F-4D97-AF65-F5344CB8AC3E}">
        <p14:creationId xmlns:p14="http://schemas.microsoft.com/office/powerpoint/2010/main" val="570543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FCD28B-2D61-EAD5-E8C3-B17A8C51B6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613F30-CED2-E651-2623-1A825B9E7F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016585-486A-354A-A76E-9F268CB5A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9/4/24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906BAE-E860-12F9-D2FF-FDB7BAE85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124878-5492-D7A4-D2FC-2ACD8B9DC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34305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1E37B9-9816-EFBF-DEE0-3489ADA34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F74833-0E41-F3A4-5214-6A5AE4199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69C1F6-13E3-9F4D-7D03-72BDA8B4C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9/4/24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89906A-ECA7-15AE-14CB-9DE37C7F9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5D5335-0450-8CF1-5854-51211012C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886527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3018F-B61E-EC23-7F92-6BD2DFFD0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176350-F233-749F-6AF4-860955CC2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EF9A4B-AE07-6B07-12A0-3F7E2C78F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9/4/24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CC9A47-F98A-DD79-5932-03464F07C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A827D0-059C-BD40-E023-51EF6B5D1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009049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13A4C8-05AF-6060-FC28-C3335154E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58B4D1-ABBC-E3E7-B27C-B7D6D297AF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ECD56E-60E6-EB4A-780F-040C9BBB5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BA40076-968C-6EE6-A364-4AB1EAEFC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9/4/24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E20689-ED0B-891B-7591-9D49E59FA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ADC0E81-367F-399E-7D67-74950595E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5487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FAEC6D-7E08-E2E0-158E-48AC3D4C9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D0F2E1-45F8-A8EC-3240-EB71EF212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EB6224E-E6EA-2561-A600-7E7C4D4A5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68F336-BDE8-FAA1-EB48-50D8B63AE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48A2CE0-1A15-2EBF-0BC4-724809C85D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A5B474F-41BE-BDA0-07D4-1B051A783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9/4/24</a:t>
            </a:fld>
            <a:endParaRPr lang="es-UY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25D733D-004E-3C28-6AD2-2A10A4316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33309EB-3308-2DA8-A97C-D0DC6CF82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5945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D25F8-245F-91B8-C938-514CED36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C8BCAC0-427F-D330-AE2E-D9C6DCA7A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9/4/24</a:t>
            </a:fld>
            <a:endParaRPr lang="es-UY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D295D-4D60-9083-38BD-078F11592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2741E11-A428-ED33-2944-F5EAEB5E7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548066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76B640-E997-5B8E-A3B3-13C9F8FC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9/4/24</a:t>
            </a:fld>
            <a:endParaRPr lang="es-UY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3B6B042-934E-FCB0-72A7-8AA71C33C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44443F7-6416-3FDF-6EC5-3E7B5BA2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779107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08B89D-3666-9544-2444-1858946DC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7BBAA9-7D0D-DFB3-8A93-5721F50AE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7F1DB3-5AD0-F081-0F88-68F7D0A163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FF5989-E6EF-74E6-214F-AFA3F3081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9/4/24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40ED223-7832-8873-C540-C98FE914C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43BB5A-E000-6416-F48B-024106E44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039435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AFE891-1DBE-294D-E03A-00ACEF0FA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EC11DC7-AA4A-78E0-3640-3F80A86C2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8503828-81CA-EBC1-6F35-955C7E0A75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3889CC-FE4B-1545-BCB9-899F40ED6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9/4/24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EA63A7-FFD6-BEAA-F0A0-EBE8E34FC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937477-FDE3-11CF-BD5D-D5A6B73B0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40666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D59B00-E550-499A-178E-6EEADEAFD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565F51-6145-E69B-0403-33036F1586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55793E-70C5-3B96-82AC-D912DF5FF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9/4/24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C1C2DA-98EF-4E94-B174-36B8D03A4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C02714-00DA-E2A6-FD38-76E5214A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07261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E9469A-A5CF-8507-69A6-045B4E0BE7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18D53D-AE08-B5F6-A242-9ACAB30979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4BD6FE-6A0B-F141-7840-57D4C265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9/4/24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E82DCE-FE88-F672-0280-3CED2C8A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392DF3-9559-275B-A2B7-885CF249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673573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664AA03-D60D-9F21-925D-6A2EECA26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6074969-0243-F427-A942-F63BD66DE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7DCA16-167E-5027-E7AC-45883EFE16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602F2-A6D0-4156-B11D-0A42E678826D}" type="datetimeFigureOut">
              <a:rPr lang="es-UY" smtClean="0"/>
              <a:t>9/4/24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FC5C2C-0A5C-438C-2A47-948601B2A2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2748FF-C53F-37AC-BAA8-AAF7EBAA0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294964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3.jpg"/><Relationship Id="rId7" Type="http://schemas.openxmlformats.org/officeDocument/2006/relationships/image" Target="../media/image7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6.png"/><Relationship Id="rId7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7.pn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7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F519467-BBEA-57B0-E3E3-E743EB755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17CC5F3-CE9D-7EF4-E1B4-813994146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907" y="1917553"/>
            <a:ext cx="9478185" cy="367182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A1062D-77AA-8B36-08F4-867E088A7E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630" y="5902416"/>
            <a:ext cx="6081393" cy="64254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E1D73CE-3EAC-C328-FF28-958277E99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146" y="442743"/>
            <a:ext cx="6253706" cy="131829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349F4D08-812C-B693-20E8-3F75534B8D60}"/>
              </a:ext>
            </a:extLst>
          </p:cNvPr>
          <p:cNvSpPr txBox="1"/>
          <p:nvPr/>
        </p:nvSpPr>
        <p:spPr>
          <a:xfrm>
            <a:off x="2170386" y="2469931"/>
            <a:ext cx="76883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40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TRANSPORTE ESCOLAR</a:t>
            </a:r>
          </a:p>
          <a:p>
            <a:pPr algn="ctr">
              <a:lnSpc>
                <a:spcPts val="4500"/>
              </a:lnSpc>
            </a:pPr>
            <a:r>
              <a:rPr lang="es-ES" sz="40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CASO URUGUAY</a:t>
            </a:r>
            <a:endParaRPr lang="es-419" sz="40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80301B0-8D4E-8A7E-37CA-461C9504794B}"/>
              </a:ext>
            </a:extLst>
          </p:cNvPr>
          <p:cNvSpPr txBox="1"/>
          <p:nvPr/>
        </p:nvSpPr>
        <p:spPr>
          <a:xfrm>
            <a:off x="1356907" y="4182820"/>
            <a:ext cx="947818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4000" dirty="0">
                <a:solidFill>
                  <a:srgbClr val="00AFEF"/>
                </a:solidFill>
                <a:latin typeface="Akzidenz-Grotesk BQ Condensed" pitchFamily="50" charset="0"/>
              </a:rPr>
              <a:t>ING. FRANCO AZZATO</a:t>
            </a:r>
            <a:endParaRPr lang="es-419" sz="4000" dirty="0">
              <a:solidFill>
                <a:srgbClr val="00AFEF"/>
              </a:solidFill>
              <a:latin typeface="Akzidenz-Grotesk BQ Condensed" pitchFamily="50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A254993-513E-F2AC-9008-1D242DD140CE}"/>
              </a:ext>
            </a:extLst>
          </p:cNvPr>
          <p:cNvSpPr txBox="1"/>
          <p:nvPr/>
        </p:nvSpPr>
        <p:spPr>
          <a:xfrm>
            <a:off x="1356906" y="4552206"/>
            <a:ext cx="9478185" cy="606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24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Coordinador de Capacitaciones y Acreditaciones </a:t>
            </a:r>
            <a:r>
              <a:rPr lang="es-ES" sz="2400" dirty="0" err="1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iRAP</a:t>
            </a:r>
            <a:endParaRPr lang="es-419" sz="24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C2D5BDC-3A96-C6DB-FE62-BF92381EE47D}"/>
              </a:ext>
            </a:extLst>
          </p:cNvPr>
          <p:cNvSpPr txBox="1"/>
          <p:nvPr/>
        </p:nvSpPr>
        <p:spPr>
          <a:xfrm>
            <a:off x="1356905" y="4888618"/>
            <a:ext cx="9478185" cy="617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24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Consultor FGR</a:t>
            </a:r>
            <a:endParaRPr lang="es-419" sz="24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574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3" name="Picture 2" descr="A cartoon of a person driving a car&#10;&#10;Description automatically generated">
            <a:extLst>
              <a:ext uri="{FF2B5EF4-FFF2-40B4-BE49-F238E27FC236}">
                <a16:creationId xmlns:a16="http://schemas.microsoft.com/office/drawing/2014/main" id="{1F937B9B-4A35-C8ED-AE59-75B4EEC161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55" y="1598318"/>
            <a:ext cx="10069689" cy="442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404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3" name="Picture 2" descr="A group of symbols of people&#10;&#10;Description automatically generated with medium confidence">
            <a:extLst>
              <a:ext uri="{FF2B5EF4-FFF2-40B4-BE49-F238E27FC236}">
                <a16:creationId xmlns:a16="http://schemas.microsoft.com/office/drawing/2014/main" id="{53CC86FC-3448-F8BB-BCD7-F4FC24D1F4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01" y="2141362"/>
            <a:ext cx="10856197" cy="343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034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2" name="Imagen 5">
            <a:extLst>
              <a:ext uri="{FF2B5EF4-FFF2-40B4-BE49-F238E27FC236}">
                <a16:creationId xmlns:a16="http://schemas.microsoft.com/office/drawing/2014/main" id="{7B30F5F7-BF89-44A0-B508-F9632B4CA0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879" y="2694871"/>
            <a:ext cx="3242510" cy="4163222"/>
          </a:xfrm>
          <a:prstGeom prst="rect">
            <a:avLst/>
          </a:prstGeom>
        </p:spPr>
      </p:pic>
      <p:pic>
        <p:nvPicPr>
          <p:cNvPr id="3" name="Imagen 3">
            <a:extLst>
              <a:ext uri="{FF2B5EF4-FFF2-40B4-BE49-F238E27FC236}">
                <a16:creationId xmlns:a16="http://schemas.microsoft.com/office/drawing/2014/main" id="{ED1ECE4F-92B2-0263-0578-DC53A95B97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493" y="3892215"/>
            <a:ext cx="2679262" cy="2628899"/>
          </a:xfrm>
          <a:prstGeom prst="rect">
            <a:avLst/>
          </a:prstGeom>
        </p:spPr>
      </p:pic>
      <p:pic>
        <p:nvPicPr>
          <p:cNvPr id="4" name="Imagen 9">
            <a:extLst>
              <a:ext uri="{FF2B5EF4-FFF2-40B4-BE49-F238E27FC236}">
                <a16:creationId xmlns:a16="http://schemas.microsoft.com/office/drawing/2014/main" id="{15004BDB-E104-F928-63D7-A7FF81AA8C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13" y="-257178"/>
            <a:ext cx="7116598" cy="656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299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3" name="Picture 2" descr="A close-up of a sign&#10;&#10;Description automatically generated">
            <a:extLst>
              <a:ext uri="{FF2B5EF4-FFF2-40B4-BE49-F238E27FC236}">
                <a16:creationId xmlns:a16="http://schemas.microsoft.com/office/drawing/2014/main" id="{F8609328-F1C1-0ADF-D320-6B78620CC7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2518127"/>
            <a:ext cx="11119556" cy="45345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E05FAB-DCDA-790D-65A0-5BFAF579D0DE}"/>
              </a:ext>
            </a:extLst>
          </p:cNvPr>
          <p:cNvSpPr txBox="1"/>
          <p:nvPr/>
        </p:nvSpPr>
        <p:spPr>
          <a:xfrm>
            <a:off x="0" y="168535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Y" sz="4000" b="1" dirty="0">
                <a:solidFill>
                  <a:srgbClr val="05B0F1"/>
                </a:solidFill>
                <a:latin typeface="Montserrat" pitchFamily="2" charset="77"/>
              </a:rPr>
              <a:t>Qué hace a un Transporte Escolar Seguro?</a:t>
            </a:r>
          </a:p>
        </p:txBody>
      </p:sp>
    </p:spTree>
    <p:extLst>
      <p:ext uri="{BB962C8B-B14F-4D97-AF65-F5344CB8AC3E}">
        <p14:creationId xmlns:p14="http://schemas.microsoft.com/office/powerpoint/2010/main" val="1155808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5" name="Picture 4" descr="A person sitting on a chair next to a seat&#10;&#10;Description automatically generated">
            <a:extLst>
              <a:ext uri="{FF2B5EF4-FFF2-40B4-BE49-F238E27FC236}">
                <a16:creationId xmlns:a16="http://schemas.microsoft.com/office/drawing/2014/main" id="{D37AC158-991D-400E-4555-EB0B278FA6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400" y="1549357"/>
            <a:ext cx="7772400" cy="508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321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2" name="Picture 1" descr="A diagram of a person's seat belt&#10;&#10;Description automatically generated">
            <a:extLst>
              <a:ext uri="{FF2B5EF4-FFF2-40B4-BE49-F238E27FC236}">
                <a16:creationId xmlns:a16="http://schemas.microsoft.com/office/drawing/2014/main" id="{287CA0BA-D861-D1C2-C2F8-5559ECFF32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290" y="1931387"/>
            <a:ext cx="6845300" cy="4089400"/>
          </a:xfrm>
          <a:prstGeom prst="rect">
            <a:avLst/>
          </a:prstGeom>
        </p:spPr>
      </p:pic>
      <p:pic>
        <p:nvPicPr>
          <p:cNvPr id="4" name="Picture 3" descr="A black and white symbol of a person with a seat belt&#10;&#10;Description automatically generated">
            <a:extLst>
              <a:ext uri="{FF2B5EF4-FFF2-40B4-BE49-F238E27FC236}">
                <a16:creationId xmlns:a16="http://schemas.microsoft.com/office/drawing/2014/main" id="{64E6FC27-EAAE-CFA6-549D-1D6BB8FD7C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1931387"/>
            <a:ext cx="3098800" cy="402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061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ESSRING SLED TEST BUS SEAT Vits alt">
            <a:hlinkClick r:id="" action="ppaction://media"/>
            <a:extLst>
              <a:ext uri="{FF2B5EF4-FFF2-40B4-BE49-F238E27FC236}">
                <a16:creationId xmlns:a16="http://schemas.microsoft.com/office/drawing/2014/main" id="{97A7E325-6547-BF84-C1C5-9B03EDDAB9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90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4">
            <a:extLst>
              <a:ext uri="{FF2B5EF4-FFF2-40B4-BE49-F238E27FC236}">
                <a16:creationId xmlns:a16="http://schemas.microsoft.com/office/drawing/2014/main" id="{64E8E9ED-5755-F2F9-574B-78402B7C6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34" y="0"/>
            <a:ext cx="12327467" cy="694261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13" name="Imagen 19">
            <a:extLst>
              <a:ext uri="{FF2B5EF4-FFF2-40B4-BE49-F238E27FC236}">
                <a16:creationId xmlns:a16="http://schemas.microsoft.com/office/drawing/2014/main" id="{496FBA64-79A5-4685-0D95-7A58BED95C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9" y="3328188"/>
            <a:ext cx="10078668" cy="2353535"/>
          </a:xfrm>
          <a:prstGeom prst="rect">
            <a:avLst/>
          </a:prstGeom>
        </p:spPr>
      </p:pic>
      <p:pic>
        <p:nvPicPr>
          <p:cNvPr id="14" name="Imagen 21">
            <a:extLst>
              <a:ext uri="{FF2B5EF4-FFF2-40B4-BE49-F238E27FC236}">
                <a16:creationId xmlns:a16="http://schemas.microsoft.com/office/drawing/2014/main" id="{9DB31A84-0AC9-05D8-CB6B-A2D6A53490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9" y="3328188"/>
            <a:ext cx="10078668" cy="235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752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1">
            <a:extLst>
              <a:ext uri="{FF2B5EF4-FFF2-40B4-BE49-F238E27FC236}">
                <a16:creationId xmlns:a16="http://schemas.microsoft.com/office/drawing/2014/main" id="{826B40BB-79E1-6348-784B-8F523B655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070">
            <a:off x="-135272" y="539862"/>
            <a:ext cx="4677830" cy="6756865"/>
          </a:xfrm>
          <a:prstGeom prst="rect">
            <a:avLst/>
          </a:prstGeom>
        </p:spPr>
      </p:pic>
      <p:pic>
        <p:nvPicPr>
          <p:cNvPr id="5" name="Imagen 2">
            <a:extLst>
              <a:ext uri="{FF2B5EF4-FFF2-40B4-BE49-F238E27FC236}">
                <a16:creationId xmlns:a16="http://schemas.microsoft.com/office/drawing/2014/main" id="{FA19E56E-40D6-FC7E-010D-C4DA1EF64B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2973">
            <a:off x="2703957" y="-154794"/>
            <a:ext cx="8936133" cy="12647886"/>
          </a:xfrm>
          <a:prstGeom prst="rect">
            <a:avLst/>
          </a:prstGeom>
        </p:spPr>
      </p:pic>
      <p:pic>
        <p:nvPicPr>
          <p:cNvPr id="6" name="Imagen 4">
            <a:extLst>
              <a:ext uri="{FF2B5EF4-FFF2-40B4-BE49-F238E27FC236}">
                <a16:creationId xmlns:a16="http://schemas.microsoft.com/office/drawing/2014/main" id="{61DE3697-FE6A-02D3-08D6-A764A3E322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06232"/>
            <a:ext cx="10078668" cy="235353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575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11">
            <a:extLst>
              <a:ext uri="{FF2B5EF4-FFF2-40B4-BE49-F238E27FC236}">
                <a16:creationId xmlns:a16="http://schemas.microsoft.com/office/drawing/2014/main" id="{F8CCBB95-D76D-38E1-8CD5-0326A3DBC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6">
            <a:extLst>
              <a:ext uri="{FF2B5EF4-FFF2-40B4-BE49-F238E27FC236}">
                <a16:creationId xmlns:a16="http://schemas.microsoft.com/office/drawing/2014/main" id="{E404054B-4B10-DEAF-6B6A-D5494F62C6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28188"/>
            <a:ext cx="10078668" cy="2353535"/>
          </a:xfrm>
          <a:prstGeom prst="rect">
            <a:avLst/>
          </a:prstGeom>
        </p:spPr>
      </p:pic>
      <p:pic>
        <p:nvPicPr>
          <p:cNvPr id="6" name="Imagen 13">
            <a:extLst>
              <a:ext uri="{FF2B5EF4-FFF2-40B4-BE49-F238E27FC236}">
                <a16:creationId xmlns:a16="http://schemas.microsoft.com/office/drawing/2014/main" id="{DF065E96-D947-75DC-F262-605E6BCF04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777" y="1720393"/>
            <a:ext cx="8146903" cy="280049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8" name="Imagen 15">
            <a:extLst>
              <a:ext uri="{FF2B5EF4-FFF2-40B4-BE49-F238E27FC236}">
                <a16:creationId xmlns:a16="http://schemas.microsoft.com/office/drawing/2014/main" id="{7FB1EDD0-16DD-1797-E25C-95D93E24FF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847" y="1999404"/>
            <a:ext cx="4458974" cy="220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639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4">
            <a:extLst>
              <a:ext uri="{FF2B5EF4-FFF2-40B4-BE49-F238E27FC236}">
                <a16:creationId xmlns:a16="http://schemas.microsoft.com/office/drawing/2014/main" id="{33DC20B0-CF39-B17C-CD36-6B2835C37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" y="0"/>
            <a:ext cx="12177224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212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4">
            <a:extLst>
              <a:ext uri="{FF2B5EF4-FFF2-40B4-BE49-F238E27FC236}">
                <a16:creationId xmlns:a16="http://schemas.microsoft.com/office/drawing/2014/main" id="{14AF741A-6C23-5BA1-382F-60C37873E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7">
            <a:extLst>
              <a:ext uri="{FF2B5EF4-FFF2-40B4-BE49-F238E27FC236}">
                <a16:creationId xmlns:a16="http://schemas.microsoft.com/office/drawing/2014/main" id="{2C695BF4-3D92-0AAC-F5F8-946635318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8188"/>
            <a:ext cx="10078668" cy="235353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483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4">
            <a:extLst>
              <a:ext uri="{FF2B5EF4-FFF2-40B4-BE49-F238E27FC236}">
                <a16:creationId xmlns:a16="http://schemas.microsoft.com/office/drawing/2014/main" id="{275FF71E-6C1B-0F70-6411-03080571D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022" y="707080"/>
            <a:ext cx="12271022" cy="690245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332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2" name="Imagen 3">
            <a:extLst>
              <a:ext uri="{FF2B5EF4-FFF2-40B4-BE49-F238E27FC236}">
                <a16:creationId xmlns:a16="http://schemas.microsoft.com/office/drawing/2014/main" id="{BA2D11A0-AB9B-480E-B501-3C3AB54963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169664"/>
            <a:ext cx="12426305" cy="290174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12FB78D-086C-A804-17FF-B18A98F02F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609" y="1751562"/>
            <a:ext cx="6677374" cy="375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93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4" name="Imagen 8">
            <a:extLst>
              <a:ext uri="{FF2B5EF4-FFF2-40B4-BE49-F238E27FC236}">
                <a16:creationId xmlns:a16="http://schemas.microsoft.com/office/drawing/2014/main" id="{029C8895-F8A8-764B-9B50-1EC205D128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15" y="4126274"/>
            <a:ext cx="12409107" cy="2897731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A961A932-7D6B-B95E-844F-0F33A3313B9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8" r="486"/>
          <a:stretch/>
        </p:blipFill>
        <p:spPr>
          <a:xfrm>
            <a:off x="1809995" y="1509663"/>
            <a:ext cx="7196334" cy="440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403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magen 2">
            <a:extLst>
              <a:ext uri="{FF2B5EF4-FFF2-40B4-BE49-F238E27FC236}">
                <a16:creationId xmlns:a16="http://schemas.microsoft.com/office/drawing/2014/main" id="{EB4B9391-17A9-C6DD-B777-369825223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6278" y="-952067"/>
            <a:ext cx="12656878" cy="843791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n 9">
            <a:extLst>
              <a:ext uri="{FF2B5EF4-FFF2-40B4-BE49-F238E27FC236}">
                <a16:creationId xmlns:a16="http://schemas.microsoft.com/office/drawing/2014/main" id="{F580E1AC-D591-A4D4-A5BA-E7F43430E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27233" y="4716965"/>
            <a:ext cx="6266983" cy="1498172"/>
          </a:xfrm>
          <a:prstGeom prst="rect">
            <a:avLst/>
          </a:prstGeom>
        </p:spPr>
      </p:pic>
      <p:pic>
        <p:nvPicPr>
          <p:cNvPr id="6" name="Imagen 4">
            <a:extLst>
              <a:ext uri="{FF2B5EF4-FFF2-40B4-BE49-F238E27FC236}">
                <a16:creationId xmlns:a16="http://schemas.microsoft.com/office/drawing/2014/main" id="{23ECDA63-612B-8773-8DE5-D294397C90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217" y="5114575"/>
            <a:ext cx="4695825" cy="54292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75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D772C19-C00C-208D-DA77-C3506700A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8212D4B-8A06-AC58-D0B8-0EBEFDB83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618" y="5164105"/>
            <a:ext cx="8330764" cy="88020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82A8C8A-E5C0-B638-3EE4-1310309256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617" y="442743"/>
            <a:ext cx="8330765" cy="175613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BE962EC-3515-155B-F419-654C41AF69EB}"/>
              </a:ext>
            </a:extLst>
          </p:cNvPr>
          <p:cNvSpPr txBox="1"/>
          <p:nvPr/>
        </p:nvSpPr>
        <p:spPr>
          <a:xfrm>
            <a:off x="0" y="2967171"/>
            <a:ext cx="12192000" cy="755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80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MUCHAS GRACIAS!</a:t>
            </a:r>
            <a:endParaRPr lang="es-419" sz="80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FFE9E3E-1818-8A0D-2838-DFA8B883CECE}"/>
              </a:ext>
            </a:extLst>
          </p:cNvPr>
          <p:cNvSpPr txBox="1"/>
          <p:nvPr/>
        </p:nvSpPr>
        <p:spPr>
          <a:xfrm>
            <a:off x="1356907" y="3800118"/>
            <a:ext cx="947818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4000">
                <a:solidFill>
                  <a:srgbClr val="00AFEF"/>
                </a:solidFill>
                <a:latin typeface="Akzidenz-Grotesk BQ Condensed" pitchFamily="50" charset="0"/>
              </a:rPr>
              <a:t>Ing. Franco </a:t>
            </a:r>
            <a:r>
              <a:rPr lang="es-ES" sz="4000" dirty="0">
                <a:solidFill>
                  <a:srgbClr val="00AFEF"/>
                </a:solidFill>
                <a:latin typeface="Akzidenz-Grotesk BQ Condensed" pitchFamily="50" charset="0"/>
              </a:rPr>
              <a:t>Azzato</a:t>
            </a:r>
            <a:endParaRPr lang="es-419" sz="4000" dirty="0">
              <a:solidFill>
                <a:srgbClr val="00AFEF"/>
              </a:solidFill>
              <a:latin typeface="Akzidenz-Grotesk BQ Condensed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D5B1F4B-0765-916A-F3B7-B1630B94A2F9}"/>
              </a:ext>
            </a:extLst>
          </p:cNvPr>
          <p:cNvSpPr txBox="1"/>
          <p:nvPr/>
        </p:nvSpPr>
        <p:spPr>
          <a:xfrm>
            <a:off x="1356905" y="4235629"/>
            <a:ext cx="9478185" cy="619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28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Franco .</a:t>
            </a:r>
            <a:r>
              <a:rPr lang="es-ES" sz="2800" dirty="0" err="1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Azzato@irap.org</a:t>
            </a:r>
            <a:endParaRPr lang="es-419" sz="28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9017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1687</TotalTime>
  <Words>38</Words>
  <Application>Microsoft Macintosh PowerPoint</Application>
  <PresentationFormat>Panorámica</PresentationFormat>
  <Paragraphs>9</Paragraphs>
  <Slides>18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5" baseType="lpstr">
      <vt:lpstr>Akzidenz-Grotesk BQ Condensed</vt:lpstr>
      <vt:lpstr>Aptos</vt:lpstr>
      <vt:lpstr>Arial</vt:lpstr>
      <vt:lpstr>Calibri</vt:lpstr>
      <vt:lpstr>Calibri Light</vt:lpstr>
      <vt:lpstr>Montserrat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Vignolo</dc:creator>
  <cp:lastModifiedBy>María José Pessano</cp:lastModifiedBy>
  <cp:revision>15</cp:revision>
  <dcterms:created xsi:type="dcterms:W3CDTF">2022-06-04T00:49:06Z</dcterms:created>
  <dcterms:modified xsi:type="dcterms:W3CDTF">2024-04-09T23:47:38Z</dcterms:modified>
</cp:coreProperties>
</file>